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9EB1F0-F875-4E13-92E4-D88866E40C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10DC18-6351-463B-83C0-7CCCE8E424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007A07-43EF-4956-A84E-2371D7C71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9277F-C35C-43AB-825C-577E85E07D6E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0703C6-D2E1-4DF7-A9D4-01F815FC1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D4CA1F-5E43-44AB-8097-1535890A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FE66-6C6A-4558-BC7B-2D032ABBF8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6894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00D81B-B49B-4B74-B7A8-4DD00B2C7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6848B73-1852-463C-BCBB-C2FF4F70A3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47A573F-6AF7-4964-8B73-3FF119CFE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9277F-C35C-43AB-825C-577E85E07D6E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54C7EC6-FE6D-4F86-B326-A62B96833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A2411E-730D-4205-B88A-D4AECB235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FE66-6C6A-4558-BC7B-2D032ABBF8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61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4A55396-16F0-42C8-9C1A-EB15D3CC2D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578F281-2476-4346-83EA-A54BFE1EB1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795E01-8CFE-488A-ADB2-2A0D6D92F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9277F-C35C-43AB-825C-577E85E07D6E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B1FF42E-883E-48ED-881F-537D3FBDE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835056-0AF7-486A-A36E-692AC5733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FE66-6C6A-4558-BC7B-2D032ABBF8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0421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8C7700-D571-4B2D-95CB-A38FEF916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7ED63DA-7202-4D62-9705-74329A2B27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B047DE2-F259-452C-B464-215DE0117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9277F-C35C-43AB-825C-577E85E07D6E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349587-BAEC-4982-8B81-4F1BAFFF9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8134849-CEE3-4F9C-B1D5-3AB49CB96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FE66-6C6A-4558-BC7B-2D032ABBF8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885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D5BF59-90B8-4E9E-9A60-E8867BB40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A9EB683-E6D2-4C68-8B65-E95E1CEF5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C320B47-0B86-41AC-8D3C-3CA3A18D8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9277F-C35C-43AB-825C-577E85E07D6E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BD92ED-E091-4013-A829-62C75FB78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470FE8-572E-4D08-AB7A-B83BA0A11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FE66-6C6A-4558-BC7B-2D032ABBF8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4796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EC9A65-081F-4A89-BAE3-387D3DC23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07444E-1505-48BA-8845-34F21C7736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461276F-ACB5-4DE5-80B8-3470668CD8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0B9145-54BD-4C1C-B22B-D8BD95ECF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9277F-C35C-43AB-825C-577E85E07D6E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A61075C-4165-4DF6-B9A9-C7A2F1D2F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A0C9015-E962-47DA-B589-27A079068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FE66-6C6A-4558-BC7B-2D032ABBF8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8799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FBBBD5-4B0E-4329-8FDE-FD63B1C8D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275360-0DAF-4182-9A43-5A5769628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E9E2CFC-20A9-4AC5-BB86-F368534FC5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448FBE6-C0AD-4F70-B625-FCA67DF73A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075A6CC-7AB4-40E7-949D-65EAD93600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9EA86B2-2630-47FB-8858-1C6E9248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9277F-C35C-43AB-825C-577E85E07D6E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4AE9C03-9A77-4386-9834-15B9C759D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EB02589-D475-40AE-9E19-08B6480A2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FE66-6C6A-4558-BC7B-2D032ABBF8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556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D956C5-2BD3-4C8A-8352-8FE4EF734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AA8A100-401B-4AB1-B707-26BF3603B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9277F-C35C-43AB-825C-577E85E07D6E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5FDA81F-FF42-46F2-90C9-D76934BBC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3D5BF97-24AF-4F86-ADD9-6FBD6C152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FE66-6C6A-4558-BC7B-2D032ABBF8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199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0727E9C-D749-4C9E-A4B6-5C357FB41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9277F-C35C-43AB-825C-577E85E07D6E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083D464-60CD-4BBB-89B6-2C6E7F016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8C534FF-52D5-41FD-9264-EC584B199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FE66-6C6A-4558-BC7B-2D032ABBF8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357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B6F4FF-DFD0-47E5-8419-3E769FFE7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4A02AFB-4F2A-42F9-97B7-3295BBBA4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9611A71-3C32-4383-976C-EEECDA9703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AB2BAEB-48E1-4B6A-87EF-1D6754324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9277F-C35C-43AB-825C-577E85E07D6E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399AC1E-6247-414F-BEC7-364A84A7E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26CE653-83F4-4148-A6C3-C1357B1A5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FE66-6C6A-4558-BC7B-2D032ABBF8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2800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0A5EF3-871B-4A97-A6CE-282C2F4B3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ACF9487-CAAE-4BBD-97A2-62B3E77F8E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58B0AD-7A5C-4C8C-B970-4689CE89DA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CD345C3-7720-4012-9F03-5FFBA15BB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9277F-C35C-43AB-825C-577E85E07D6E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2BD3796-6B92-4D28-8A26-7E38341F5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42DEB93-90CC-440E-A0EC-445C766C3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FE66-6C6A-4558-BC7B-2D032ABBF8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8860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7F92DE1-7DB8-4305-9B80-6151E7F24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1819562-8E3F-493C-BF4A-4E90D2871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B74068-8E0E-47E5-ADB8-8F38D9A766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09277F-C35C-43AB-825C-577E85E07D6E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E86DD72-9592-4D8C-89D2-1D88394636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A1773DA-B939-4BA9-924E-5E9692D0A7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0FE66-6C6A-4558-BC7B-2D032ABBF8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5909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joc_jpc-hotline@joc.or.j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5F79CFC8-9CB6-4FB1-96EE-B4FF3ABEE5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9DE70FAC-1AAA-4C6F-8726-9A4B1653FA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0385" y="88965"/>
            <a:ext cx="8528180" cy="1068182"/>
          </a:xfrm>
          <a:noFill/>
        </p:spPr>
        <p:txBody>
          <a:bodyPr>
            <a:normAutofit fontScale="90000"/>
          </a:bodyPr>
          <a:lstStyle/>
          <a:p>
            <a:r>
              <a:rPr lang="ja-JP" altLang="en-US" sz="5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ポスターの使用のガイドライン</a:t>
            </a: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31516034-1941-490E-3F2E-E3C871173253}"/>
              </a:ext>
            </a:extLst>
          </p:cNvPr>
          <p:cNvGrpSpPr>
            <a:grpSpLocks noChangeAspect="1"/>
          </p:cNvGrpSpPr>
          <p:nvPr/>
        </p:nvGrpSpPr>
        <p:grpSpPr>
          <a:xfrm>
            <a:off x="2449024" y="1246112"/>
            <a:ext cx="7507925" cy="5321115"/>
            <a:chOff x="2368263" y="1847467"/>
            <a:chExt cx="6470669" cy="4585977"/>
          </a:xfrm>
        </p:grpSpPr>
        <p:pic>
          <p:nvPicPr>
            <p:cNvPr id="12" name="図 11" descr="ロゴ&#10;&#10;AI によって生成されたコンテンツは間違っている可能性があります。">
              <a:extLst>
                <a:ext uri="{FF2B5EF4-FFF2-40B4-BE49-F238E27FC236}">
                  <a16:creationId xmlns:a16="http://schemas.microsoft.com/office/drawing/2014/main" id="{300D2020-325C-1C3A-F804-C999361D5BA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68263" y="1850902"/>
              <a:ext cx="3240000" cy="4582542"/>
            </a:xfrm>
            <a:prstGeom prst="rect">
              <a:avLst/>
            </a:prstGeom>
          </p:spPr>
        </p:pic>
        <p:pic>
          <p:nvPicPr>
            <p:cNvPr id="10" name="図 9" descr="テキスト&#10;&#10;AI によって生成されたコンテンツは間違っている可能性があります。">
              <a:extLst>
                <a:ext uri="{FF2B5EF4-FFF2-40B4-BE49-F238E27FC236}">
                  <a16:creationId xmlns:a16="http://schemas.microsoft.com/office/drawing/2014/main" id="{758AE227-395F-D171-B114-D39A977F34A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98932" y="1847467"/>
              <a:ext cx="3240000" cy="458597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83272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8BFCF3-BF2A-46D6-B83E-886877E62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使用条件について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4619767-AD0E-44A5-8202-3A978995E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232" y="1782404"/>
            <a:ext cx="11039475" cy="491574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kumimoji="1"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リサイズは可能ですが、デザイン、色、縦横比は変更せず、視認性が担保できる程度の拡大縮小としてください。</a:t>
            </a:r>
            <a:endParaRPr lang="en-US" altLang="ja-JP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lnSpc>
                <a:spcPct val="150000"/>
              </a:lnSpc>
              <a:buNone/>
            </a:pPr>
            <a:endParaRPr lang="ja-JP" altLang="en-US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関連団体・施設以外での使用や配付については下記担当宛にご相談ください。</a:t>
            </a:r>
            <a:endParaRPr lang="en-US" altLang="ja-JP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　</a:t>
            </a:r>
            <a:r>
              <a:rPr lang="ja-JP" altLang="ja-JP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（公財）日本オリンピック委員会事務局内　</a:t>
            </a:r>
            <a:r>
              <a:rPr lang="zh-TW" altLang="ja-JP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誹謗中傷対策事業窓口　</a:t>
            </a:r>
            <a:endParaRPr lang="ja-JP" altLang="ja-JP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ja-JP" altLang="ja-JP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メール：</a:t>
            </a:r>
            <a:r>
              <a:rPr lang="en-US" altLang="ja-JP" sz="2400" dirty="0">
                <a:latin typeface="BIZ UDPゴシック" panose="020B0400000000000000" pitchFamily="50" charset="-128"/>
                <a:ea typeface="BIZ UDPゴシック" panose="020B0400000000000000" pitchFamily="50" charset="-128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joc_jpc-hotline@joc.or.jp</a:t>
            </a: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（</a:t>
            </a:r>
            <a:r>
              <a:rPr lang="ja-JP" altLang="ja-JP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担当：竹下・千田</a:t>
            </a: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lang="en-US" altLang="ja-JP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endParaRPr lang="en-US" altLang="ja-JP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企業においてのご使用、ご掲示はご遠慮ください。</a:t>
            </a:r>
            <a:endParaRPr lang="ja-JP" altLang="en-US" sz="2400" dirty="0"/>
          </a:p>
          <a:p>
            <a:pPr marL="0" indent="0">
              <a:lnSpc>
                <a:spcPct val="150000"/>
              </a:lnSpc>
              <a:buNone/>
            </a:pPr>
            <a:endParaRPr lang="ja-JP" altLang="en-US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42365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102</Words>
  <Application>Microsoft Office PowerPoint</Application>
  <PresentationFormat>ワイド画面</PresentationFormat>
  <Paragraphs>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游ゴシック Light</vt:lpstr>
      <vt:lpstr>Arial</vt:lpstr>
      <vt:lpstr>BIZ UDPゴシック</vt:lpstr>
      <vt:lpstr>Wingdings</vt:lpstr>
      <vt:lpstr>游ゴシック</vt:lpstr>
      <vt:lpstr>Office テーマ</vt:lpstr>
      <vt:lpstr>ポスターの使用のガイドライン</vt:lpstr>
      <vt:lpstr>使用条件について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バナーサイズ例</dc:title>
  <dc:creator>安 由利子</dc:creator>
  <cp:lastModifiedBy>千田 美沙 - CHIDA Misa</cp:lastModifiedBy>
  <cp:revision>10</cp:revision>
  <dcterms:created xsi:type="dcterms:W3CDTF">2020-11-11T06:02:42Z</dcterms:created>
  <dcterms:modified xsi:type="dcterms:W3CDTF">2025-07-03T02:46:40Z</dcterms:modified>
</cp:coreProperties>
</file>